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3"/>
    <p:restoredTop sz="94694"/>
  </p:normalViewPr>
  <p:slideViewPr>
    <p:cSldViewPr snapToGrid="0" snapToObjects="1">
      <p:cViewPr varScale="1">
        <p:scale>
          <a:sx n="160" d="100"/>
          <a:sy n="160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 baseline="0">
                <a:solidFill>
                  <a:schemeClr val="accent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170"/>
          </a:xfrm>
        </p:spPr>
        <p:txBody>
          <a:bodyPr>
            <a:normAutofit/>
          </a:bodyPr>
          <a:lstStyle>
            <a:lvl1pPr>
              <a:defRPr sz="3600" baseline="0">
                <a:latin typeface="Times New Roman" panose="02020603050405020304" pitchFamily="18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2553"/>
            <a:ext cx="8596668" cy="4498809"/>
          </a:xfrm>
        </p:spPr>
        <p:txBody>
          <a:bodyPr/>
          <a:lstStyle>
            <a:lvl1pPr>
              <a:defRPr sz="2500" baseline="0">
                <a:latin typeface="Times New Roman" panose="02020603050405020304" pitchFamily="18" charset="0"/>
                <a:ea typeface="微軟正黑體" panose="020B0604030504040204" pitchFamily="34" charset="-120"/>
              </a:defRPr>
            </a:lvl1pPr>
            <a:lvl2pPr>
              <a:defRPr sz="2000" baseline="0">
                <a:latin typeface="Times New Roman" panose="02020603050405020304" pitchFamily="18" charset="0"/>
                <a:ea typeface="微軟正黑體" panose="020B0604030504040204" pitchFamily="34" charset="-120"/>
              </a:defRPr>
            </a:lvl2pPr>
            <a:lvl3pPr>
              <a:defRPr baseline="0">
                <a:latin typeface="Times New Roman" panose="02020603050405020304" pitchFamily="18" charset="0"/>
                <a:ea typeface="微軟正黑體" panose="020B0604030504040204" pitchFamily="34" charset="-120"/>
              </a:defRPr>
            </a:lvl3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chnine.io/%E5%AF%ABapp%E8%A6%81%E6%B3%A8%E6%84%8F%E7%9A%846%E5%A4%A7%E8%A6%81%E7%B4%A0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distribute/best-practices/develop/understand-play-policies?hl=zh-c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veloper.apple.com/cn/app-store/review/guidelines/#performanc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408EB8-A254-8647-A5B3-EA15A85B70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App Sign Introduction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4CB7D9E-A131-2A4F-B353-758111C7C8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Writer: Kevin</a:t>
            </a:r>
          </a:p>
          <a:p>
            <a:r>
              <a:rPr kumimoji="1" lang="en-US" altLang="zh-TW" dirty="0"/>
              <a:t>Date </a:t>
            </a:r>
            <a:r>
              <a:rPr kumimoji="1" lang="en-US" altLang="zh-TW"/>
              <a:t>: 2020/02/04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18422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EADE25-D61D-CF48-A242-5B53A5064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Apple Sign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8AF07C-400F-5B42-B6CB-B94C93E10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認證簽名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App </a:t>
            </a:r>
            <a:r>
              <a:rPr kumimoji="1" lang="zh-CN" altLang="en-US" dirty="0"/>
              <a:t>包網頁連結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Device </a:t>
            </a:r>
            <a:r>
              <a:rPr kumimoji="1" lang="zh-CN" altLang="en-US" dirty="0"/>
              <a:t>功能無法實現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0672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4A1D57-BD07-6240-A6A6-65D300B8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 Sign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5E8A36A4-0CA0-0147-B74E-96D2741FAA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1343770"/>
            <a:ext cx="2398375" cy="5190687"/>
          </a:xfrm>
        </p:spPr>
      </p:pic>
      <p:pic>
        <p:nvPicPr>
          <p:cNvPr id="7" name="圖片 6" descr="一張含有 螢幕擷取畫面 的圖片&#10;&#10;自動產生的描述">
            <a:extLst>
              <a:ext uri="{FF2B5EF4-FFF2-40B4-BE49-F238E27FC236}">
                <a16:creationId xmlns:a16="http://schemas.microsoft.com/office/drawing/2014/main" id="{F5EC22D8-5CD7-E141-A561-5EEEC4B92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874" y="1343764"/>
            <a:ext cx="2398375" cy="5190687"/>
          </a:xfrm>
          <a:prstGeom prst="rect">
            <a:avLst/>
          </a:prstGeom>
        </p:spPr>
      </p:pic>
      <p:pic>
        <p:nvPicPr>
          <p:cNvPr id="9" name="圖片 8" descr="一張含有 螢幕擷取畫面, 時鐘, 電腦 的圖片&#10;&#10;自動產生的描述">
            <a:extLst>
              <a:ext uri="{FF2B5EF4-FFF2-40B4-BE49-F238E27FC236}">
                <a16:creationId xmlns:a16="http://schemas.microsoft.com/office/drawing/2014/main" id="{E9D5D288-5DD6-5F4F-9596-D5C91339A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7162" y="1343764"/>
            <a:ext cx="2398376" cy="5190687"/>
          </a:xfrm>
          <a:prstGeom prst="rect">
            <a:avLst/>
          </a:prstGeom>
        </p:spPr>
      </p:pic>
      <p:pic>
        <p:nvPicPr>
          <p:cNvPr id="11" name="圖片 10" descr="一張含有 螢幕擷取畫面 的圖片&#10;&#10;自動產生的描述">
            <a:extLst>
              <a:ext uri="{FF2B5EF4-FFF2-40B4-BE49-F238E27FC236}">
                <a16:creationId xmlns:a16="http://schemas.microsoft.com/office/drawing/2014/main" id="{F0C868D9-0A67-2B47-BEBC-2B3297258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2996" y="1343765"/>
            <a:ext cx="2398375" cy="5190686"/>
          </a:xfrm>
          <a:prstGeom prst="rect">
            <a:avLst/>
          </a:prstGeom>
        </p:spPr>
      </p:pic>
      <p:pic>
        <p:nvPicPr>
          <p:cNvPr id="13" name="圖片 12" descr="一張含有 螢幕擷取畫面 的圖片&#10;&#10;自動產生的描述">
            <a:extLst>
              <a:ext uri="{FF2B5EF4-FFF2-40B4-BE49-F238E27FC236}">
                <a16:creationId xmlns:a16="http://schemas.microsoft.com/office/drawing/2014/main" id="{B76BD366-4A75-0643-92B5-1D90EA5462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5537" y="1343765"/>
            <a:ext cx="2398375" cy="5190686"/>
          </a:xfrm>
          <a:prstGeom prst="rect">
            <a:avLst/>
          </a:prstGeom>
        </p:spPr>
      </p:pic>
      <p:pic>
        <p:nvPicPr>
          <p:cNvPr id="15" name="圖片 14" descr="一張含有 食物, 桌, 彩色, 許多 的圖片&#10;&#10;自動產生的描述">
            <a:extLst>
              <a:ext uri="{FF2B5EF4-FFF2-40B4-BE49-F238E27FC236}">
                <a16:creationId xmlns:a16="http://schemas.microsoft.com/office/drawing/2014/main" id="{97CDEB0F-633C-D44E-ABAD-9E3B95943B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826" y="1343765"/>
            <a:ext cx="2398374" cy="5190686"/>
          </a:xfrm>
          <a:prstGeom prst="rect">
            <a:avLst/>
          </a:prstGeom>
        </p:spPr>
      </p:pic>
      <p:pic>
        <p:nvPicPr>
          <p:cNvPr id="17" name="圖片 16" descr="一張含有 螢幕擷取畫面 的圖片&#10;&#10;自動產生的描述">
            <a:extLst>
              <a:ext uri="{FF2B5EF4-FFF2-40B4-BE49-F238E27FC236}">
                <a16:creationId xmlns:a16="http://schemas.microsoft.com/office/drawing/2014/main" id="{36AC2515-E2FC-DC4F-B3E5-A3CF75A15D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631" y="1343765"/>
            <a:ext cx="2398375" cy="51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1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466506-F6BF-7C41-829F-6AEE131D6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Outline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BEECFE-0B29-3F4F-9601-FE72E7599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5089"/>
            <a:ext cx="8596668" cy="4586273"/>
          </a:xfrm>
        </p:spPr>
        <p:txBody>
          <a:bodyPr/>
          <a:lstStyle/>
          <a:p>
            <a:r>
              <a:rPr kumimoji="1" lang="en-US" altLang="zh-TW" dirty="0"/>
              <a:t>Abstract</a:t>
            </a:r>
          </a:p>
          <a:p>
            <a:r>
              <a:rPr kumimoji="1" lang="en-US" altLang="zh-TW" dirty="0"/>
              <a:t>APP </a:t>
            </a:r>
            <a:r>
              <a:rPr kumimoji="1" lang="zh-CN" altLang="en-US" dirty="0"/>
              <a:t>上架</a:t>
            </a:r>
            <a:endParaRPr kumimoji="1" lang="en-US" altLang="zh-CN" dirty="0"/>
          </a:p>
          <a:p>
            <a:r>
              <a:rPr kumimoji="1" lang="en-US" altLang="zh-TW" dirty="0"/>
              <a:t>Apple Sign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426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18EC4-155F-3449-ABC2-9FA05825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Abstract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87C8D7-151E-6747-92C4-64E8C2A33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zh-CN" altLang="en-US" dirty="0"/>
              <a:t>寫</a:t>
            </a:r>
            <a:r>
              <a:rPr kumimoji="1" lang="en-US" altLang="zh-CN" dirty="0"/>
              <a:t> APP </a:t>
            </a:r>
            <a:r>
              <a:rPr kumimoji="1" lang="zh-CN" altLang="en-US" dirty="0"/>
              <a:t>價錢</a:t>
            </a:r>
            <a:endParaRPr kumimoji="1" lang="en-US" altLang="zh-CN" dirty="0"/>
          </a:p>
          <a:p>
            <a:r>
              <a:rPr kumimoji="1" lang="zh-CN" altLang="en-US" dirty="0"/>
              <a:t>預算規模</a:t>
            </a:r>
            <a:endParaRPr kumimoji="1" lang="en-US" altLang="zh-CN" dirty="0"/>
          </a:p>
          <a:p>
            <a:r>
              <a:rPr kumimoji="1" lang="en-US" altLang="zh-TW" dirty="0"/>
              <a:t>APP </a:t>
            </a:r>
            <a:r>
              <a:rPr kumimoji="1" lang="zh-CN" altLang="en-US" dirty="0"/>
              <a:t>上架</a:t>
            </a:r>
            <a:endParaRPr kumimoji="1" lang="en-US" altLang="zh-CN" dirty="0"/>
          </a:p>
          <a:p>
            <a:r>
              <a:rPr kumimoji="1" lang="en-US" altLang="zh-TW" dirty="0"/>
              <a:t>APP </a:t>
            </a:r>
            <a:r>
              <a:rPr kumimoji="1" lang="zh-CN" altLang="en-US" dirty="0"/>
              <a:t>營運模式</a:t>
            </a:r>
            <a:endParaRPr kumimoji="1" lang="en-US" altLang="zh-CN" dirty="0"/>
          </a:p>
          <a:p>
            <a:r>
              <a:rPr kumimoji="1" lang="en-US" altLang="zh-TW" dirty="0"/>
              <a:t>APP </a:t>
            </a:r>
            <a:r>
              <a:rPr kumimoji="1" lang="zh-CN" altLang="en-US" dirty="0"/>
              <a:t>維護</a:t>
            </a:r>
            <a:endParaRPr kumimoji="1" lang="en-US" altLang="zh-CN" dirty="0"/>
          </a:p>
          <a:p>
            <a:r>
              <a:rPr kumimoji="1" lang="en-US" altLang="zh-TW" dirty="0"/>
              <a:t>APP </a:t>
            </a:r>
            <a:r>
              <a:rPr kumimoji="1" lang="zh-CN" altLang="en-US" dirty="0"/>
              <a:t>推廣</a:t>
            </a:r>
            <a:endParaRPr kumimoji="1" lang="en-US" altLang="zh-CN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r>
              <a:rPr kumimoji="1" lang="en-US" altLang="zh-TW" dirty="0"/>
              <a:t>ref : </a:t>
            </a:r>
            <a:r>
              <a:rPr lang="en" altLang="zh-TW" dirty="0">
                <a:hlinkClick r:id="rId2"/>
              </a:rPr>
              <a:t>https://technine.io/%E5%AF%ABapp%E8%A6%81%E6%B3%A8%E6%84%8F%E7%9A%846%E5%A4%A7%E8%A6%81%E7%B4%A0/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8387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877FF4-9C33-674A-8AB8-E77674704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 </a:t>
            </a:r>
            <a:r>
              <a:rPr kumimoji="1" lang="zh-CN" altLang="en-US" dirty="0"/>
              <a:t>上架</a:t>
            </a:r>
            <a:r>
              <a:rPr kumimoji="1" lang="en-US" altLang="zh-CN" dirty="0"/>
              <a:t> (Android)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6BA86B-5C79-734F-8951-A2E5AAF9F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費用：</a:t>
            </a:r>
            <a:r>
              <a:rPr kumimoji="1" lang="en-US" altLang="zh-CN" dirty="0"/>
              <a:t>US $25, only one times</a:t>
            </a:r>
          </a:p>
          <a:p>
            <a:r>
              <a:rPr kumimoji="1" lang="en-US" altLang="zh-TW" dirty="0"/>
              <a:t>Sign key</a:t>
            </a:r>
            <a:r>
              <a:rPr kumimoji="1" lang="zh-TW" altLang="en-US" dirty="0"/>
              <a:t>：</a:t>
            </a:r>
            <a:r>
              <a:rPr kumimoji="1" lang="en-US" altLang="zh-TW" dirty="0"/>
              <a:t>create and maintenance by self</a:t>
            </a:r>
          </a:p>
          <a:p>
            <a:r>
              <a:rPr kumimoji="1" lang="zh-CN" altLang="en-US" dirty="0"/>
              <a:t>審核日期：最短三天</a:t>
            </a:r>
            <a:endParaRPr kumimoji="1" lang="en-US" altLang="zh-CN" dirty="0"/>
          </a:p>
          <a:p>
            <a:r>
              <a:rPr kumimoji="1" lang="en-US" altLang="zh-TW" dirty="0"/>
              <a:t>Google Play </a:t>
            </a:r>
            <a:r>
              <a:rPr kumimoji="1" lang="zh-CN" altLang="en-US" dirty="0"/>
              <a:t>政策：</a:t>
            </a:r>
            <a:r>
              <a:rPr lang="en" altLang="zh-TW" dirty="0">
                <a:hlinkClick r:id="rId2"/>
              </a:rPr>
              <a:t> https://developer.android.com/distribute/best-practices/develop/understand-play-policies?hl=zh-cn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4708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E54CD1-9013-674C-A189-21A5D7DA8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kumimoji="1" lang="en-US" altLang="zh-TW" dirty="0"/>
              <a:t>APP</a:t>
            </a:r>
            <a:r>
              <a:rPr kumimoji="1" lang="zh-CN" altLang="en-US" dirty="0"/>
              <a:t>上架</a:t>
            </a:r>
            <a:r>
              <a:rPr kumimoji="1" lang="en-US" altLang="zh-CN" dirty="0"/>
              <a:t> (IOS)</a:t>
            </a:r>
            <a:endParaRPr kumimoji="1" lang="zh-TW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189085-B94C-498C-B4EE-82E7D64CC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6" y="2160589"/>
            <a:ext cx="4029957" cy="356073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個人帳號：</a:t>
            </a:r>
            <a:r>
              <a:rPr lang="en-US" altLang="zh-CN" dirty="0"/>
              <a:t>US $ 99/</a:t>
            </a:r>
            <a:r>
              <a:rPr lang="zh-CN" altLang="en-US" dirty="0"/>
              <a:t>年</a:t>
            </a:r>
            <a:endParaRPr lang="en-US" altLang="zh-CN" dirty="0"/>
          </a:p>
          <a:p>
            <a:r>
              <a:rPr lang="zh-CN" altLang="en-US" dirty="0"/>
              <a:t>公司帳號：</a:t>
            </a:r>
            <a:r>
              <a:rPr lang="en-US" altLang="zh-CN" dirty="0"/>
              <a:t>US $ 99/</a:t>
            </a:r>
            <a:r>
              <a:rPr lang="zh-CN" altLang="en-US" dirty="0"/>
              <a:t>年</a:t>
            </a:r>
            <a:endParaRPr lang="en-US" altLang="zh-CN" dirty="0"/>
          </a:p>
          <a:p>
            <a:r>
              <a:rPr lang="zh-CN" altLang="en-US" dirty="0"/>
              <a:t>企業帳號：</a:t>
            </a:r>
            <a:r>
              <a:rPr lang="en-US" altLang="zh-CN" dirty="0"/>
              <a:t>US $ 299/</a:t>
            </a:r>
            <a:r>
              <a:rPr lang="zh-CN" altLang="en-US" dirty="0"/>
              <a:t>年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Apple </a:t>
            </a:r>
            <a:r>
              <a:rPr lang="zh-CN" altLang="en-US" dirty="0"/>
              <a:t>審核指南：</a:t>
            </a:r>
            <a:r>
              <a:rPr lang="en" altLang="zh-TW" dirty="0">
                <a:hlinkClick r:id="rId2"/>
              </a:rPr>
              <a:t> https://developer.apple.com/cn/app-store/review/guidelines/#performance</a:t>
            </a:r>
            <a:endParaRPr 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506F124C-5FBE-2140-BF0D-F321A6438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035" y="633780"/>
            <a:ext cx="4602747" cy="508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07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A07137-7170-5545-B0FD-1B7A9ECE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Apple Sign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8399318F-E1B0-CD44-8159-178ECDB25C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8372" y="1240403"/>
            <a:ext cx="8023679" cy="5524182"/>
          </a:xfrm>
        </p:spPr>
      </p:pic>
    </p:spTree>
    <p:extLst>
      <p:ext uri="{BB962C8B-B14F-4D97-AF65-F5344CB8AC3E}">
        <p14:creationId xmlns:p14="http://schemas.microsoft.com/office/powerpoint/2010/main" val="38047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176E39-AE22-9146-8401-97200F66E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Apple Sign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BC85C6-7520-8445-B69E-68CEF5BFD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個人／公司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US $99/</a:t>
            </a:r>
            <a:r>
              <a:rPr kumimoji="1" lang="zh-CN" altLang="en-US" dirty="0"/>
              <a:t>年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可上架</a:t>
            </a:r>
            <a:r>
              <a:rPr kumimoji="1" lang="zh-TW" altLang="en-US" dirty="0"/>
              <a:t> </a:t>
            </a:r>
            <a:r>
              <a:rPr kumimoji="1" lang="en-US" altLang="zh-TW" dirty="0"/>
              <a:t>App Store</a:t>
            </a:r>
          </a:p>
          <a:p>
            <a:pPr lvl="1"/>
            <a:r>
              <a:rPr kumimoji="1" lang="zh-CN" altLang="en-US" dirty="0"/>
              <a:t>最大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uuid</a:t>
            </a:r>
            <a:r>
              <a:rPr kumimoji="1" lang="en-US" altLang="zh-TW" dirty="0"/>
              <a:t> </a:t>
            </a:r>
            <a:r>
              <a:rPr kumimoji="1" lang="zh-CN" altLang="en-US" dirty="0"/>
              <a:t>支持數量：</a:t>
            </a:r>
            <a:r>
              <a:rPr kumimoji="1" lang="en-US" altLang="zh-CN" dirty="0"/>
              <a:t>100</a:t>
            </a:r>
          </a:p>
          <a:p>
            <a:endParaRPr kumimoji="1" lang="en-US" altLang="zh-TW" dirty="0"/>
          </a:p>
          <a:p>
            <a:r>
              <a:rPr kumimoji="1" lang="zh-CN" altLang="en-US" dirty="0"/>
              <a:t>企業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US $99/</a:t>
            </a:r>
            <a:r>
              <a:rPr kumimoji="1" lang="zh-CN" altLang="en-US" dirty="0"/>
              <a:t>年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不可上架</a:t>
            </a:r>
            <a:r>
              <a:rPr kumimoji="1" lang="zh-TW" altLang="en-US" dirty="0"/>
              <a:t> </a:t>
            </a:r>
            <a:r>
              <a:rPr kumimoji="1" lang="en-US" altLang="zh-TW" dirty="0"/>
              <a:t>App Store</a:t>
            </a:r>
          </a:p>
          <a:p>
            <a:pPr lvl="1"/>
            <a:r>
              <a:rPr kumimoji="1" lang="zh-CN" altLang="en-US" dirty="0"/>
              <a:t>最大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uuid</a:t>
            </a:r>
            <a:r>
              <a:rPr kumimoji="1" lang="en-US" altLang="zh-TW" dirty="0"/>
              <a:t> </a:t>
            </a:r>
            <a:r>
              <a:rPr kumimoji="1" lang="zh-CN" altLang="en-US" dirty="0"/>
              <a:t>支持數量：無限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17890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1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67E0B1C-4C8D-5B43-9AB3-6EE2C8E65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kumimoji="1" lang="en-US" altLang="zh-TW">
                <a:solidFill>
                  <a:schemeClr val="bg1"/>
                </a:solidFill>
              </a:rPr>
              <a:t>Apple Sign</a:t>
            </a:r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CB7488-F8E0-E948-B26D-CDF3ACD8D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1994808"/>
            <a:ext cx="3973943" cy="344011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超級簽名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lvl="1"/>
            <a:r>
              <a:rPr kumimoji="1" lang="zh-TW" altLang="en-US" dirty="0">
                <a:solidFill>
                  <a:schemeClr val="bg1"/>
                </a:solidFill>
              </a:rPr>
              <a:t>個人簽名延伸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lvl="1"/>
            <a:r>
              <a:rPr kumimoji="1" lang="zh-TW" altLang="en-US" dirty="0">
                <a:solidFill>
                  <a:schemeClr val="bg1"/>
                </a:solidFill>
              </a:rPr>
              <a:t>利用 </a:t>
            </a:r>
            <a:r>
              <a:rPr kumimoji="1" lang="en-US" altLang="zh-TW" dirty="0">
                <a:solidFill>
                  <a:schemeClr val="bg1"/>
                </a:solidFill>
              </a:rPr>
              <a:t>Ad-Hoc</a:t>
            </a:r>
          </a:p>
          <a:p>
            <a:pPr lvl="1"/>
            <a:r>
              <a:rPr kumimoji="1" lang="zh-TW" altLang="en-US" dirty="0">
                <a:solidFill>
                  <a:schemeClr val="bg1"/>
                </a:solidFill>
              </a:rPr>
              <a:t>一年有效期限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lvl="1"/>
            <a:r>
              <a:rPr kumimoji="1" lang="zh-CN" altLang="en-US" dirty="0">
                <a:solidFill>
                  <a:schemeClr val="bg1"/>
                </a:solidFill>
              </a:rPr>
              <a:t>下載無需點擊信任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9532FE19-FCA4-5245-A422-1E275D3BC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527" y="1772700"/>
            <a:ext cx="6521842" cy="3081569"/>
          </a:xfrm>
          <a:prstGeom prst="rect">
            <a:avLst/>
          </a:prstGeom>
        </p:spPr>
      </p:pic>
      <p:sp>
        <p:nvSpPr>
          <p:cNvPr id="31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70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1AF013-7655-D140-B815-327736762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Apple Sign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F6A84C-E629-454C-90F4-28E54C803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Test Flight (</a:t>
            </a:r>
            <a:r>
              <a:rPr kumimoji="1" lang="zh-CN" altLang="en-US" dirty="0"/>
              <a:t>支付寶、抖音、頭條）</a:t>
            </a:r>
            <a:endParaRPr kumimoji="1" lang="en-US" altLang="zh-TW" dirty="0"/>
          </a:p>
          <a:p>
            <a:pPr lvl="1"/>
            <a:r>
              <a:rPr kumimoji="1" lang="en-US" altLang="zh-CN" dirty="0"/>
              <a:t>Apple </a:t>
            </a:r>
            <a:r>
              <a:rPr kumimoji="1" lang="zh-CN" altLang="en-US" dirty="0"/>
              <a:t>官方認證合法分發測試工具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需要先安裝</a:t>
            </a:r>
            <a:r>
              <a:rPr kumimoji="1" lang="zh-TW" altLang="en-US" dirty="0"/>
              <a:t> </a:t>
            </a:r>
            <a:r>
              <a:rPr kumimoji="1" lang="en-US" altLang="zh-TW" dirty="0"/>
              <a:t>Test Flight</a:t>
            </a:r>
          </a:p>
          <a:p>
            <a:pPr lvl="1"/>
            <a:r>
              <a:rPr kumimoji="1" lang="zh-CN" altLang="en-US" dirty="0"/>
              <a:t>把使用者都當成測試員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3578515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280</Words>
  <Application>Microsoft Macintosh PowerPoint</Application>
  <PresentationFormat>寬螢幕</PresentationFormat>
  <Paragraphs>58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Arial</vt:lpstr>
      <vt:lpstr>Times New Roman</vt:lpstr>
      <vt:lpstr>Trebuchet MS</vt:lpstr>
      <vt:lpstr>Wingdings 3</vt:lpstr>
      <vt:lpstr>多面向</vt:lpstr>
      <vt:lpstr>App Sign Introduction</vt:lpstr>
      <vt:lpstr>Outline</vt:lpstr>
      <vt:lpstr>Abstract</vt:lpstr>
      <vt:lpstr>APP 上架 (Android)</vt:lpstr>
      <vt:lpstr>APP上架 (IOS)</vt:lpstr>
      <vt:lpstr>Apple Sign</vt:lpstr>
      <vt:lpstr>Apple Sign</vt:lpstr>
      <vt:lpstr>Apple Sign</vt:lpstr>
      <vt:lpstr>Apple Sign</vt:lpstr>
      <vt:lpstr>Apple Sign</vt:lpstr>
      <vt:lpstr>App 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Sign Introduction</dc:title>
  <dc:creator>Kevin Chen</dc:creator>
  <cp:lastModifiedBy>Kevin Chen</cp:lastModifiedBy>
  <cp:revision>2</cp:revision>
  <dcterms:created xsi:type="dcterms:W3CDTF">2020-02-04T02:31:57Z</dcterms:created>
  <dcterms:modified xsi:type="dcterms:W3CDTF">2020-02-04T03:41:23Z</dcterms:modified>
</cp:coreProperties>
</file>